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6"/>
  </p:notesMasterIdLst>
  <p:sldIdLst>
    <p:sldId id="256" r:id="rId2"/>
    <p:sldId id="258" r:id="rId3"/>
    <p:sldId id="260" r:id="rId4"/>
    <p:sldId id="261" r:id="rId5"/>
    <p:sldId id="262" r:id="rId6"/>
    <p:sldId id="306" r:id="rId7"/>
    <p:sldId id="307" r:id="rId8"/>
    <p:sldId id="310" r:id="rId9"/>
    <p:sldId id="312" r:id="rId10"/>
    <p:sldId id="313" r:id="rId11"/>
    <p:sldId id="266" r:id="rId12"/>
    <p:sldId id="277" r:id="rId13"/>
    <p:sldId id="283" r:id="rId14"/>
    <p:sldId id="304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Medium" panose="00000600000000000000" pitchFamily="2" charset="0"/>
      <p:regular r:id="rId21"/>
      <p:bold r:id="rId22"/>
      <p:italic r:id="rId23"/>
      <p:boldItalic r:id="rId24"/>
    </p:embeddedFont>
    <p:embeddedFont>
      <p:font typeface="Rubik" panose="020B0604020202020204" charset="-79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vya prakash Gupta" initials="DpG" lastIdx="1" clrIdx="0">
    <p:extLst>
      <p:ext uri="{19B8F6BF-5375-455C-9EA6-DF929625EA0E}">
        <p15:presenceInfo xmlns:p15="http://schemas.microsoft.com/office/powerpoint/2012/main" userId="7e4bd328e41c99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FAC11B-3CCB-4FA4-B0D8-1E62E83CE066}">
  <a:tblStyle styleId="{81FAC11B-3CCB-4FA4-B0D8-1E62E83CE0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6146e43e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6146e43e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e6146e43ec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e6146e43ec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c8aa852056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c8aa852056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8aa8520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8aa8520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36e9e36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36e9e36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83105f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83105f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8aa85205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8aa85205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321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82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420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8aa85205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8aa85205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454391"/>
            <a:ext cx="6094200" cy="16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44891"/>
            <a:ext cx="6094200" cy="3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1575" y="1394025"/>
            <a:ext cx="6869400" cy="2347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33"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 hasCustomPrompt="1"/>
          </p:nvPr>
        </p:nvSpPr>
        <p:spPr>
          <a:xfrm>
            <a:off x="640350" y="1809625"/>
            <a:ext cx="45423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1"/>
          </p:nvPr>
        </p:nvSpPr>
        <p:spPr>
          <a:xfrm>
            <a:off x="640350" y="2914775"/>
            <a:ext cx="45423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4953" y="0"/>
            <a:ext cx="35590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8"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xfrm>
            <a:off x="5524500" y="1482975"/>
            <a:ext cx="2675700" cy="9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subTitle" idx="1"/>
          </p:nvPr>
        </p:nvSpPr>
        <p:spPr>
          <a:xfrm>
            <a:off x="5524500" y="2434725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03827"/>
            <a:ext cx="3524975" cy="31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98" y="0"/>
            <a:ext cx="4343400" cy="21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2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7"/>
          <p:cNvPicPr preferRelativeResize="0"/>
          <p:nvPr/>
        </p:nvPicPr>
        <p:blipFill rotWithShape="1">
          <a:blip r:embed="rId2">
            <a:alphaModFix/>
          </a:blip>
          <a:srcRect l="1221" r="1065"/>
          <a:stretch/>
        </p:blipFill>
        <p:spPr>
          <a:xfrm flipH="1">
            <a:off x="2" y="-95250"/>
            <a:ext cx="9143998" cy="52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24050" y="3701050"/>
            <a:ext cx="54960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823875" y="-120377"/>
            <a:ext cx="54960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 rot="-5400000">
            <a:off x="-783126" y="2088525"/>
            <a:ext cx="40281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476200" y="1239150"/>
            <a:ext cx="4191600" cy="2665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549400" y="15991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2549400" y="2035350"/>
            <a:ext cx="4045200" cy="15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88100" y="2292225"/>
            <a:ext cx="6367800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 rot="-5400000">
            <a:off x="-777775" y="18305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4302275" y="3872270"/>
            <a:ext cx="40452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1860675" y="1345856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860675" y="1688840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/>
          </p:nvPr>
        </p:nvSpPr>
        <p:spPr>
          <a:xfrm>
            <a:off x="3977775" y="1345856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3977775" y="1688915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/>
          </p:nvPr>
        </p:nvSpPr>
        <p:spPr>
          <a:xfrm>
            <a:off x="6094875" y="1345856"/>
            <a:ext cx="1895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6"/>
          </p:nvPr>
        </p:nvSpPr>
        <p:spPr>
          <a:xfrm>
            <a:off x="6094875" y="1688902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/>
          </p:nvPr>
        </p:nvSpPr>
        <p:spPr>
          <a:xfrm>
            <a:off x="1860675" y="3065313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1860675" y="3404329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/>
          </p:nvPr>
        </p:nvSpPr>
        <p:spPr>
          <a:xfrm>
            <a:off x="3977775" y="3069173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3977775" y="3404404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/>
          </p:nvPr>
        </p:nvSpPr>
        <p:spPr>
          <a:xfrm>
            <a:off x="6094875" y="3069173"/>
            <a:ext cx="1895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5"/>
          </p:nvPr>
        </p:nvSpPr>
        <p:spPr>
          <a:xfrm>
            <a:off x="6094875" y="3404392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6" hasCustomPrompt="1"/>
          </p:nvPr>
        </p:nvSpPr>
        <p:spPr>
          <a:xfrm>
            <a:off x="18606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7" hasCustomPrompt="1"/>
          </p:nvPr>
        </p:nvSpPr>
        <p:spPr>
          <a:xfrm>
            <a:off x="39777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8" hasCustomPrompt="1"/>
          </p:nvPr>
        </p:nvSpPr>
        <p:spPr>
          <a:xfrm>
            <a:off x="60948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9" hasCustomPrompt="1"/>
          </p:nvPr>
        </p:nvSpPr>
        <p:spPr>
          <a:xfrm>
            <a:off x="18606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0" hasCustomPrompt="1"/>
          </p:nvPr>
        </p:nvSpPr>
        <p:spPr>
          <a:xfrm>
            <a:off x="39777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1" hasCustomPrompt="1"/>
          </p:nvPr>
        </p:nvSpPr>
        <p:spPr>
          <a:xfrm>
            <a:off x="60948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5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l="14937" t="4428" b="7705"/>
          <a:stretch/>
        </p:blipFill>
        <p:spPr>
          <a:xfrm flipH="1">
            <a:off x="7172525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l="14937" t="4428" b="7705"/>
          <a:stretch/>
        </p:blipFill>
        <p:spPr>
          <a:xfrm>
            <a:off x="100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2549400" y="1622907"/>
            <a:ext cx="40452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/>
          <p:nvPr/>
        </p:nvSpPr>
        <p:spPr>
          <a:xfrm rot="5400000">
            <a:off x="3877750" y="-3877650"/>
            <a:ext cx="1392600" cy="9147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71" r:id="rId10"/>
    <p:sldLayoutId id="2147483697" r:id="rId11"/>
    <p:sldLayoutId id="2147483700" r:id="rId12"/>
    <p:sldLayoutId id="2147483701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>
            <a:spLocks noGrp="1"/>
          </p:cNvSpPr>
          <p:nvPr>
            <p:ph type="ctrTitle"/>
          </p:nvPr>
        </p:nvSpPr>
        <p:spPr>
          <a:xfrm>
            <a:off x="713250" y="1454391"/>
            <a:ext cx="6094200" cy="16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00"/>
                </a:solidFill>
              </a:rPr>
              <a:t>Online Examination System</a:t>
            </a:r>
            <a:endParaRPr sz="4400" dirty="0">
              <a:solidFill>
                <a:srgbClr val="FFFF00"/>
              </a:solidFill>
            </a:endParaRPr>
          </a:p>
        </p:txBody>
      </p:sp>
      <p:sp>
        <p:nvSpPr>
          <p:cNvPr id="374" name="Google Shape;374;p60"/>
          <p:cNvSpPr txBox="1">
            <a:spLocks noGrp="1"/>
          </p:cNvSpPr>
          <p:nvPr>
            <p:ph type="subTitle" idx="1"/>
          </p:nvPr>
        </p:nvSpPr>
        <p:spPr>
          <a:xfrm>
            <a:off x="713225" y="3144891"/>
            <a:ext cx="60942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00"/>
                </a:solidFill>
              </a:rPr>
              <a:t>Education: Opening Your Mind</a:t>
            </a:r>
            <a:endParaRPr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3;p66">
            <a:extLst>
              <a:ext uri="{FF2B5EF4-FFF2-40B4-BE49-F238E27FC236}">
                <a16:creationId xmlns:a16="http://schemas.microsoft.com/office/drawing/2014/main" id="{D31AD992-FF22-4B89-B53C-927D48A42C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9400" y="256287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00"/>
                </a:solidFill>
              </a:rPr>
              <a:t>Database </a:t>
            </a:r>
            <a:br>
              <a:rPr lang="en" sz="2400" dirty="0">
                <a:solidFill>
                  <a:srgbClr val="FFFF00"/>
                </a:solidFill>
              </a:rPr>
            </a:br>
            <a:endParaRPr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E1F78-B4D1-0158-D8C8-7112B6EE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9" y="900112"/>
            <a:ext cx="7143750" cy="367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1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/>
          <p:nvPr/>
        </p:nvSpPr>
        <p:spPr>
          <a:xfrm>
            <a:off x="0" y="-46550"/>
            <a:ext cx="1346100" cy="5268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70"/>
          <p:cNvSpPr txBox="1">
            <a:spLocks noGrp="1"/>
          </p:cNvSpPr>
          <p:nvPr>
            <p:ph type="title"/>
          </p:nvPr>
        </p:nvSpPr>
        <p:spPr>
          <a:xfrm rot="-5400000">
            <a:off x="-783126" y="2088525"/>
            <a:ext cx="40281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Live Exam Portal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474" name="Google Shape;474;p70"/>
          <p:cNvSpPr txBox="1"/>
          <p:nvPr/>
        </p:nvSpPr>
        <p:spPr>
          <a:xfrm>
            <a:off x="5134825" y="3372438"/>
            <a:ext cx="1049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60</a:t>
            </a:r>
            <a:endParaRPr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5" name="Google Shape;475;p70"/>
          <p:cNvSpPr txBox="1"/>
          <p:nvPr/>
        </p:nvSpPr>
        <p:spPr>
          <a:xfrm>
            <a:off x="6258100" y="3372438"/>
            <a:ext cx="1049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10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6" name="Google Shape;476;p70"/>
          <p:cNvSpPr txBox="1"/>
          <p:nvPr/>
        </p:nvSpPr>
        <p:spPr>
          <a:xfrm>
            <a:off x="7381375" y="3372438"/>
            <a:ext cx="1049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20</a:t>
            </a:r>
            <a:endParaRPr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2BE10-2A63-D7CC-28B5-009F07A8A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931" y="885825"/>
            <a:ext cx="6005945" cy="351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1"/>
          <p:cNvSpPr txBox="1">
            <a:spLocks noGrp="1"/>
          </p:cNvSpPr>
          <p:nvPr>
            <p:ph type="title"/>
          </p:nvPr>
        </p:nvSpPr>
        <p:spPr>
          <a:xfrm>
            <a:off x="640350" y="1809625"/>
            <a:ext cx="45423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rgbClr val="FFFF00"/>
                </a:solidFill>
              </a:rPr>
              <a:t>E</a:t>
            </a:r>
            <a:r>
              <a:rPr lang="en" sz="3600" dirty="0">
                <a:solidFill>
                  <a:srgbClr val="FFFF00"/>
                </a:solidFill>
              </a:rPr>
              <a:t>xam Result’s</a:t>
            </a:r>
            <a:endParaRPr sz="3600" dirty="0">
              <a:solidFill>
                <a:srgbClr val="FFFF00"/>
              </a:solidFill>
            </a:endParaRPr>
          </a:p>
        </p:txBody>
      </p:sp>
      <p:sp>
        <p:nvSpPr>
          <p:cNvPr id="635" name="Google Shape;635;p81"/>
          <p:cNvSpPr txBox="1">
            <a:spLocks noGrp="1"/>
          </p:cNvSpPr>
          <p:nvPr>
            <p:ph type="subTitle" idx="1"/>
          </p:nvPr>
        </p:nvSpPr>
        <p:spPr>
          <a:xfrm>
            <a:off x="640350" y="2914775"/>
            <a:ext cx="45423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Don’t Give up : You Are Almost there.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43AF3-CEB1-D5A9-C379-81C486B57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113" y="797844"/>
            <a:ext cx="4679156" cy="3281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87"/>
          <p:cNvGrpSpPr/>
          <p:nvPr/>
        </p:nvGrpSpPr>
        <p:grpSpPr>
          <a:xfrm>
            <a:off x="777992" y="721519"/>
            <a:ext cx="4208345" cy="3621881"/>
            <a:chOff x="1293506" y="2959057"/>
            <a:chExt cx="374730" cy="252870"/>
          </a:xfrm>
        </p:grpSpPr>
        <p:sp>
          <p:nvSpPr>
            <p:cNvPr id="775" name="Google Shape;775;p87"/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7"/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7"/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7"/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0119D79-8B4A-4060-810F-29DB1C8D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FF00"/>
                </a:solidFill>
              </a:rPr>
              <a:t>Feedback’s List</a:t>
            </a:r>
            <a:endParaRPr lang="en-IN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6D174-A9F8-FFE2-65DE-EDBDE0F7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4" y="800099"/>
            <a:ext cx="3693320" cy="3024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8"/>
          <p:cNvSpPr txBox="1">
            <a:spLocks noGrp="1"/>
          </p:cNvSpPr>
          <p:nvPr>
            <p:ph type="title"/>
          </p:nvPr>
        </p:nvSpPr>
        <p:spPr>
          <a:xfrm>
            <a:off x="1388100" y="2292225"/>
            <a:ext cx="6367800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</a:rPr>
              <a:t>THANK YOU</a:t>
            </a:r>
            <a:endParaRPr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/>
          <p:nvPr/>
        </p:nvSpPr>
        <p:spPr>
          <a:xfrm>
            <a:off x="-46550" y="-54300"/>
            <a:ext cx="1392600" cy="5284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2"/>
          <p:cNvSpPr txBox="1">
            <a:spLocks noGrp="1"/>
          </p:cNvSpPr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TABLE OF CONTENTS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87" name="Google Shape;387;p62"/>
          <p:cNvSpPr txBox="1">
            <a:spLocks noGrp="1"/>
          </p:cNvSpPr>
          <p:nvPr>
            <p:ph type="title" idx="2"/>
          </p:nvPr>
        </p:nvSpPr>
        <p:spPr>
          <a:xfrm>
            <a:off x="1860675" y="1345856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DASHBOARD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88" name="Google Shape;388;p62"/>
          <p:cNvSpPr txBox="1">
            <a:spLocks noGrp="1"/>
          </p:cNvSpPr>
          <p:nvPr>
            <p:ph type="subTitle" idx="1"/>
          </p:nvPr>
        </p:nvSpPr>
        <p:spPr>
          <a:xfrm>
            <a:off x="1860675" y="1688840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00"/>
                </a:solidFill>
              </a:rPr>
              <a:t>You can log in as admin and see the dashboard displayed on the screen.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389" name="Google Shape;389;p62"/>
          <p:cNvSpPr txBox="1">
            <a:spLocks noGrp="1"/>
          </p:cNvSpPr>
          <p:nvPr>
            <p:ph type="title" idx="3"/>
          </p:nvPr>
        </p:nvSpPr>
        <p:spPr>
          <a:xfrm>
            <a:off x="3977775" y="1345856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COURSE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0" name="Google Shape;390;p62"/>
          <p:cNvSpPr txBox="1">
            <a:spLocks noGrp="1"/>
          </p:cNvSpPr>
          <p:nvPr>
            <p:ph type="subTitle" idx="4"/>
          </p:nvPr>
        </p:nvSpPr>
        <p:spPr>
          <a:xfrm>
            <a:off x="3977775" y="1688915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00"/>
                </a:solidFill>
              </a:rPr>
              <a:t>You can choose any available course.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391" name="Google Shape;391;p62"/>
          <p:cNvSpPr txBox="1">
            <a:spLocks noGrp="1"/>
          </p:cNvSpPr>
          <p:nvPr>
            <p:ph type="title" idx="5"/>
          </p:nvPr>
        </p:nvSpPr>
        <p:spPr>
          <a:xfrm>
            <a:off x="6094875" y="1345856"/>
            <a:ext cx="1895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EXAM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2" name="Google Shape;392;p62"/>
          <p:cNvSpPr txBox="1">
            <a:spLocks noGrp="1"/>
          </p:cNvSpPr>
          <p:nvPr>
            <p:ph type="subTitle" idx="6"/>
          </p:nvPr>
        </p:nvSpPr>
        <p:spPr>
          <a:xfrm>
            <a:off x="6094875" y="1688902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00"/>
                </a:solidFill>
              </a:rPr>
              <a:t>It will help students to study and conducting test of the particular course.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393" name="Google Shape;393;p62"/>
          <p:cNvSpPr txBox="1">
            <a:spLocks noGrp="1"/>
          </p:cNvSpPr>
          <p:nvPr>
            <p:ph type="title" idx="7"/>
          </p:nvPr>
        </p:nvSpPr>
        <p:spPr>
          <a:xfrm>
            <a:off x="1860675" y="3065313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RANKING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4" name="Google Shape;394;p62"/>
          <p:cNvSpPr txBox="1">
            <a:spLocks noGrp="1"/>
          </p:cNvSpPr>
          <p:nvPr>
            <p:ph type="subTitle" idx="8"/>
          </p:nvPr>
        </p:nvSpPr>
        <p:spPr>
          <a:xfrm>
            <a:off x="1860675" y="3404329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00"/>
                </a:solidFill>
              </a:rPr>
              <a:t>When the candidates submit the exam , they can view the ranking list.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395" name="Google Shape;395;p62"/>
          <p:cNvSpPr txBox="1">
            <a:spLocks noGrp="1"/>
          </p:cNvSpPr>
          <p:nvPr>
            <p:ph type="title" idx="9"/>
          </p:nvPr>
        </p:nvSpPr>
        <p:spPr>
          <a:xfrm>
            <a:off x="3977775" y="3069173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REPORT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6" name="Google Shape;396;p62"/>
          <p:cNvSpPr txBox="1">
            <a:spLocks noGrp="1"/>
          </p:cNvSpPr>
          <p:nvPr>
            <p:ph type="subTitle" idx="13"/>
          </p:nvPr>
        </p:nvSpPr>
        <p:spPr>
          <a:xfrm>
            <a:off x="3977775" y="3404404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FFFF00"/>
                </a:solidFill>
              </a:rPr>
              <a:t>This system helps students to take examination online.</a:t>
            </a:r>
            <a:endParaRPr sz="1200" dirty="0">
              <a:solidFill>
                <a:srgbClr val="FFFF00"/>
              </a:solidFill>
            </a:endParaRPr>
          </a:p>
        </p:txBody>
      </p:sp>
      <p:sp>
        <p:nvSpPr>
          <p:cNvPr id="397" name="Google Shape;397;p62"/>
          <p:cNvSpPr txBox="1">
            <a:spLocks noGrp="1"/>
          </p:cNvSpPr>
          <p:nvPr>
            <p:ph type="title" idx="14"/>
          </p:nvPr>
        </p:nvSpPr>
        <p:spPr>
          <a:xfrm>
            <a:off x="6094875" y="3069173"/>
            <a:ext cx="1895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FEEDBACKS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8" name="Google Shape;398;p62"/>
          <p:cNvSpPr txBox="1">
            <a:spLocks noGrp="1"/>
          </p:cNvSpPr>
          <p:nvPr>
            <p:ph type="subTitle" idx="15"/>
          </p:nvPr>
        </p:nvSpPr>
        <p:spPr>
          <a:xfrm>
            <a:off x="6094875" y="3404392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00"/>
                </a:solidFill>
              </a:rPr>
              <a:t>Something about our Examination system.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9" name="Google Shape;399;p62"/>
          <p:cNvSpPr txBox="1">
            <a:spLocks noGrp="1"/>
          </p:cNvSpPr>
          <p:nvPr>
            <p:ph type="title" idx="16"/>
          </p:nvPr>
        </p:nvSpPr>
        <p:spPr>
          <a:xfrm>
            <a:off x="18606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01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00" name="Google Shape;400;p62"/>
          <p:cNvSpPr txBox="1">
            <a:spLocks noGrp="1"/>
          </p:cNvSpPr>
          <p:nvPr>
            <p:ph type="title" idx="17"/>
          </p:nvPr>
        </p:nvSpPr>
        <p:spPr>
          <a:xfrm>
            <a:off x="39777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02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01" name="Google Shape;401;p62"/>
          <p:cNvSpPr txBox="1">
            <a:spLocks noGrp="1"/>
          </p:cNvSpPr>
          <p:nvPr>
            <p:ph type="title" idx="18"/>
          </p:nvPr>
        </p:nvSpPr>
        <p:spPr>
          <a:xfrm>
            <a:off x="60948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03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02" name="Google Shape;402;p62"/>
          <p:cNvSpPr txBox="1">
            <a:spLocks noGrp="1"/>
          </p:cNvSpPr>
          <p:nvPr>
            <p:ph type="title" idx="19"/>
          </p:nvPr>
        </p:nvSpPr>
        <p:spPr>
          <a:xfrm>
            <a:off x="18606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04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03" name="Google Shape;403;p62"/>
          <p:cNvSpPr txBox="1">
            <a:spLocks noGrp="1"/>
          </p:cNvSpPr>
          <p:nvPr>
            <p:ph type="title" idx="20"/>
          </p:nvPr>
        </p:nvSpPr>
        <p:spPr>
          <a:xfrm>
            <a:off x="39777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05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04" name="Google Shape;404;p62"/>
          <p:cNvSpPr txBox="1">
            <a:spLocks noGrp="1"/>
          </p:cNvSpPr>
          <p:nvPr>
            <p:ph type="title" idx="21"/>
          </p:nvPr>
        </p:nvSpPr>
        <p:spPr>
          <a:xfrm>
            <a:off x="60948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06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/>
          <p:nvPr/>
        </p:nvSpPr>
        <p:spPr>
          <a:xfrm rot="-5400000">
            <a:off x="4650875" y="156275"/>
            <a:ext cx="4149900" cy="48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4"/>
          <p:cNvSpPr txBox="1">
            <a:spLocks noGrp="1"/>
          </p:cNvSpPr>
          <p:nvPr>
            <p:ph type="subTitle" idx="1"/>
          </p:nvPr>
        </p:nvSpPr>
        <p:spPr>
          <a:xfrm>
            <a:off x="4302275" y="3872270"/>
            <a:ext cx="40452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We created this website it offers a reliable efficient and cost effective solution for conducting online exam and save the time.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429" name="Google Shape;429;p64"/>
          <p:cNvSpPr/>
          <p:nvPr/>
        </p:nvSpPr>
        <p:spPr>
          <a:xfrm rot="-5400000">
            <a:off x="-1556400" y="1518151"/>
            <a:ext cx="5213700" cy="2209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4"/>
          <p:cNvSpPr txBox="1">
            <a:spLocks noGrp="1"/>
          </p:cNvSpPr>
          <p:nvPr>
            <p:ph type="title"/>
          </p:nvPr>
        </p:nvSpPr>
        <p:spPr>
          <a:xfrm rot="-5400000">
            <a:off x="-777775" y="18305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MISSION STATEMENT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FA63D-7F04-3E7A-C08D-002E98F77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176" y="371476"/>
            <a:ext cx="5934294" cy="3320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>
            <a:spLocks noGrp="1"/>
          </p:cNvSpPr>
          <p:nvPr>
            <p:ph type="title" idx="4294967295"/>
          </p:nvPr>
        </p:nvSpPr>
        <p:spPr>
          <a:xfrm>
            <a:off x="135853" y="266482"/>
            <a:ext cx="8877517" cy="1126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100"/>
            </a:pPr>
            <a:r>
              <a:rPr lang="en" sz="3500" dirty="0">
                <a:solidFill>
                  <a:srgbClr val="FFFF00"/>
                </a:solidFill>
              </a:rPr>
              <a:t>COURSES</a:t>
            </a:r>
            <a:endParaRPr sz="35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C2E52-20F6-46EA-897F-0589A564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1507330"/>
            <a:ext cx="8484611" cy="3429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 txBox="1">
            <a:spLocks noGrp="1"/>
          </p:cNvSpPr>
          <p:nvPr>
            <p:ph type="title"/>
          </p:nvPr>
        </p:nvSpPr>
        <p:spPr>
          <a:xfrm>
            <a:off x="2549400" y="15991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00"/>
                </a:solidFill>
              </a:rPr>
              <a:t>Online Examination System</a:t>
            </a:r>
            <a:br>
              <a:rPr lang="en" dirty="0">
                <a:solidFill>
                  <a:srgbClr val="FFFF00"/>
                </a:solidFill>
              </a:rPr>
            </a:br>
            <a:endParaRPr dirty="0">
              <a:solidFill>
                <a:srgbClr val="FFFF00"/>
              </a:solidFill>
            </a:endParaRPr>
          </a:p>
        </p:txBody>
      </p:sp>
      <p:sp>
        <p:nvSpPr>
          <p:cNvPr id="444" name="Google Shape;444;p66"/>
          <p:cNvSpPr txBox="1">
            <a:spLocks noGrp="1"/>
          </p:cNvSpPr>
          <p:nvPr>
            <p:ph type="subTitle" idx="1"/>
          </p:nvPr>
        </p:nvSpPr>
        <p:spPr>
          <a:xfrm>
            <a:off x="2549400" y="2035350"/>
            <a:ext cx="4045200" cy="15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>
                <a:solidFill>
                  <a:schemeClr val="tx2"/>
                </a:solidFill>
              </a:rPr>
              <a:t>Welcome to our Online Examination System, the innovative web application designed to provide a seamless and hassle-free experience for conducting online exams. With the increasing need for remote and ﬂexible learning, our platform offers a convenient solution for educational institutions, corporations, and individuals to create, administer, and manage online exams.</a:t>
            </a:r>
            <a:endParaRPr sz="11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9EB9A-4B5A-31F8-A7B7-5346F5E65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744" y="685800"/>
            <a:ext cx="6379369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5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DB7623-CD13-BE20-40F6-713BE8E5C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457" y="675084"/>
            <a:ext cx="6414294" cy="38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96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C0D65-5906-2714-DDFE-F9B823C5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657226"/>
            <a:ext cx="6399213" cy="38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0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4034-5C50-4FFA-9573-9A29CFC67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00" y="33650"/>
            <a:ext cx="5496000" cy="7044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</a:rPr>
              <a:t>Add Exam</a:t>
            </a:r>
            <a:endParaRPr lang="en-IN" sz="28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8687A-A8EF-D2E2-AA00-9C550477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16" y="635794"/>
            <a:ext cx="6404372" cy="38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0178"/>
      </p:ext>
    </p:extLst>
  </p:cSld>
  <p:clrMapOvr>
    <a:masterClrMapping/>
  </p:clrMapOvr>
</p:sld>
</file>

<file path=ppt/theme/theme1.xml><?xml version="1.0" encoding="utf-8"?>
<a:theme xmlns:a="http://schemas.openxmlformats.org/drawingml/2006/main" name="Metamorphosis Business Plan XL by Slidesgo">
  <a:themeElements>
    <a:clrScheme name="Simple Light">
      <a:dk1>
        <a:srgbClr val="000000"/>
      </a:dk1>
      <a:lt1>
        <a:srgbClr val="FFFFFF"/>
      </a:lt1>
      <a:dk2>
        <a:srgbClr val="212121"/>
      </a:dk2>
      <a:lt2>
        <a:srgbClr val="FFFFFF"/>
      </a:lt2>
      <a:accent1>
        <a:srgbClr val="212121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201</Words>
  <Application>Microsoft Office PowerPoint</Application>
  <PresentationFormat>On-screen Show (16:9)</PresentationFormat>
  <Paragraphs>36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Rubik</vt:lpstr>
      <vt:lpstr>Montserrat</vt:lpstr>
      <vt:lpstr>Montserrat Medium</vt:lpstr>
      <vt:lpstr>Arial</vt:lpstr>
      <vt:lpstr>Metamorphosis Business Plan XL by Slidesgo</vt:lpstr>
      <vt:lpstr>Online Examination System</vt:lpstr>
      <vt:lpstr>TABLE OF CONTENTS</vt:lpstr>
      <vt:lpstr>MISSION STATEMENT</vt:lpstr>
      <vt:lpstr>COURSES</vt:lpstr>
      <vt:lpstr>Online Examination System </vt:lpstr>
      <vt:lpstr>PowerPoint Presentation</vt:lpstr>
      <vt:lpstr>PowerPoint Presentation</vt:lpstr>
      <vt:lpstr>PowerPoint Presentation</vt:lpstr>
      <vt:lpstr>Add Exam</vt:lpstr>
      <vt:lpstr>Database  </vt:lpstr>
      <vt:lpstr>Live Exam Portal</vt:lpstr>
      <vt:lpstr>Exam Result’s</vt:lpstr>
      <vt:lpstr>Feedback’s List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 TREK EXPERT</dc:title>
  <dc:creator>Divya prakash Gupta</dc:creator>
  <cp:lastModifiedBy>Harshit Yadav</cp:lastModifiedBy>
  <cp:revision>3</cp:revision>
  <dcterms:modified xsi:type="dcterms:W3CDTF">2023-04-27T14:52:48Z</dcterms:modified>
</cp:coreProperties>
</file>